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39314-2BFC-DE6D-598C-9A11577E1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528" y="3871911"/>
            <a:ext cx="6284119" cy="29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3FA7A6-4F5E-1737-E979-81CF2596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95" y="661719"/>
            <a:ext cx="5202916" cy="31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177B699-43B7-7C4F-E3A5-C6DB328F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69" y="682820"/>
            <a:ext cx="5202917" cy="31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536D89-2919-7D31-B95B-260A95A0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09" y="3915165"/>
            <a:ext cx="6327382" cy="29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80" y="64293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DCD48F-7727-8BD0-4969-9D3A85AF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305" y="667457"/>
            <a:ext cx="5409397" cy="32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735D58-DD71-70E1-C97F-1A26D2B5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001" y="694416"/>
            <a:ext cx="4697579" cy="28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EC268E9-D79F-D2EA-4C63-5EDB0DDB7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84" y="3645568"/>
            <a:ext cx="6842946" cy="32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9656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138</cp:revision>
  <dcterms:created xsi:type="dcterms:W3CDTF">2022-05-19T15:06:45Z</dcterms:created>
  <dcterms:modified xsi:type="dcterms:W3CDTF">2023-02-14T19:43:36Z</dcterms:modified>
</cp:coreProperties>
</file>